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18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8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812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27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22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3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079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5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5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0A7D8-463C-42AA-8FF8-D7885D8D1901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DEE6E-A0FA-4E9D-8243-F18C777261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58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4800" y="533400"/>
            <a:ext cx="8610600" cy="6172200"/>
          </a:xfrm>
        </p:spPr>
        <p:txBody>
          <a:bodyPr>
            <a:normAutofit fontScale="92500" lnSpcReduction="20000"/>
          </a:bodyPr>
          <a:lstStyle/>
          <a:p>
            <a:endParaRPr lang="en-US" sz="4800" b="1" u="sng" dirty="0" smtClean="0">
              <a:solidFill>
                <a:schemeClr val="tx1"/>
              </a:solidFill>
              <a:latin typeface="Chiller" pitchFamily="82" charset="0"/>
            </a:endParaRPr>
          </a:p>
          <a:p>
            <a:endParaRPr lang="en-US" sz="4800" b="1" u="sng" dirty="0">
              <a:solidFill>
                <a:schemeClr val="tx1"/>
              </a:solidFill>
              <a:latin typeface="Chiller" pitchFamily="82" charset="0"/>
            </a:endParaRPr>
          </a:p>
          <a:p>
            <a:r>
              <a:rPr lang="en-US" sz="8600" b="1" u="sng" dirty="0" smtClean="0">
                <a:solidFill>
                  <a:schemeClr val="tx1"/>
                </a:solidFill>
                <a:latin typeface="Chiller" pitchFamily="82" charset="0"/>
              </a:rPr>
              <a:t>Hermione </a:t>
            </a:r>
            <a:r>
              <a:rPr lang="en-US" sz="8600" b="1" u="sng" dirty="0">
                <a:solidFill>
                  <a:schemeClr val="tx1"/>
                </a:solidFill>
                <a:latin typeface="Chiller" pitchFamily="82" charset="0"/>
              </a:rPr>
              <a:t>Jean Granger</a:t>
            </a:r>
            <a:br>
              <a:rPr lang="en-US" sz="8600" b="1" u="sng" dirty="0">
                <a:solidFill>
                  <a:schemeClr val="tx1"/>
                </a:solidFill>
                <a:latin typeface="Chiller" pitchFamily="82" charset="0"/>
              </a:rPr>
            </a:br>
            <a:r>
              <a:rPr lang="en-US" sz="5200" b="1" dirty="0">
                <a:solidFill>
                  <a:schemeClr val="tx1"/>
                </a:solidFill>
                <a:latin typeface="Chiller" pitchFamily="82" charset="0"/>
              </a:rPr>
              <a:t>Student of the Week</a:t>
            </a:r>
            <a:endParaRPr lang="en-US" sz="5200" b="1" dirty="0" smtClean="0">
              <a:solidFill>
                <a:schemeClr val="tx1"/>
              </a:solidFill>
              <a:latin typeface="Chiller" pitchFamily="82" charset="0"/>
            </a:endParaRPr>
          </a:p>
          <a:p>
            <a:endParaRPr lang="en-US" sz="4800" b="1" dirty="0">
              <a:solidFill>
                <a:schemeClr val="tx1"/>
              </a:solidFill>
              <a:latin typeface="Chiller" pitchFamily="82" charset="0"/>
            </a:endParaRPr>
          </a:p>
          <a:p>
            <a:r>
              <a:rPr lang="en-US" sz="4800" b="1" dirty="0" smtClean="0">
                <a:solidFill>
                  <a:schemeClr val="tx1"/>
                </a:solidFill>
                <a:latin typeface="Chiller" pitchFamily="82" charset="0"/>
              </a:rPr>
              <a:t>Grade </a:t>
            </a:r>
            <a:r>
              <a:rPr lang="en-US" sz="4800" b="1" dirty="0" smtClean="0">
                <a:solidFill>
                  <a:schemeClr val="tx1"/>
                </a:solidFill>
                <a:latin typeface="Chiller" pitchFamily="82" charset="0"/>
              </a:rPr>
              <a:t>7- Gryffindor</a:t>
            </a:r>
          </a:p>
          <a:p>
            <a:r>
              <a:rPr lang="en-US" sz="4800" b="1" dirty="0" smtClean="0">
                <a:solidFill>
                  <a:schemeClr val="tx1"/>
                </a:solidFill>
                <a:latin typeface="Chiller" pitchFamily="82" charset="0"/>
              </a:rPr>
              <a:t>Room D402</a:t>
            </a:r>
          </a:p>
          <a:p>
            <a:r>
              <a:rPr lang="en-US" sz="4800" b="1" dirty="0" smtClean="0">
                <a:solidFill>
                  <a:schemeClr val="tx1"/>
                </a:solidFill>
                <a:latin typeface="Chiller" pitchFamily="82" charset="0"/>
              </a:rPr>
              <a:t>October 1-5, 2012</a:t>
            </a:r>
          </a:p>
          <a:p>
            <a:endParaRPr lang="en-US" sz="4800" b="1" dirty="0">
              <a:solidFill>
                <a:schemeClr val="tx1"/>
              </a:solidFill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475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990600"/>
          </a:xfrm>
        </p:spPr>
        <p:txBody>
          <a:bodyPr>
            <a:normAutofit/>
          </a:bodyPr>
          <a:lstStyle/>
          <a:p>
            <a:r>
              <a:rPr lang="en-US" sz="5200" b="1" dirty="0">
                <a:latin typeface="Chiller" pitchFamily="82" charset="0"/>
              </a:rPr>
              <a:t>Real facts about Hermione Jean Granger</a:t>
            </a:r>
            <a:endParaRPr lang="en-US" sz="52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latin typeface="Papyrus" pitchFamily="66" charset="0"/>
              </a:rPr>
              <a:t>Hermione is 13 years old</a:t>
            </a:r>
          </a:p>
          <a:p>
            <a:r>
              <a:rPr lang="en-US" b="1" dirty="0">
                <a:latin typeface="Papyrus" pitchFamily="66" charset="0"/>
              </a:rPr>
              <a:t>She is from section Gryffindor (</a:t>
            </a:r>
            <a:r>
              <a:rPr lang="en-US" b="1" dirty="0" smtClean="0">
                <a:latin typeface="Papyrus" pitchFamily="66" charset="0"/>
              </a:rPr>
              <a:t>where dwell the brave at heart)</a:t>
            </a:r>
            <a:endParaRPr lang="en-US" b="1" dirty="0">
              <a:latin typeface="Papyrus" pitchFamily="66" charset="0"/>
            </a:endParaRPr>
          </a:p>
          <a:p>
            <a:r>
              <a:rPr lang="en-US" b="1" dirty="0">
                <a:latin typeface="Papyrus" pitchFamily="66" charset="0"/>
              </a:rPr>
              <a:t>She is known for being a participative students</a:t>
            </a:r>
          </a:p>
          <a:p>
            <a:r>
              <a:rPr lang="en-US" b="1" dirty="0">
                <a:latin typeface="Papyrus" pitchFamily="66" charset="0"/>
              </a:rPr>
              <a:t>She is good in using jinxes and protective spells</a:t>
            </a:r>
          </a:p>
          <a:p>
            <a:r>
              <a:rPr lang="en-US" b="1" dirty="0">
                <a:latin typeface="Papyrus" pitchFamily="66" charset="0"/>
              </a:rPr>
              <a:t>She is fond of reading books</a:t>
            </a:r>
          </a:p>
          <a:p>
            <a:r>
              <a:rPr lang="en-US" b="1" dirty="0">
                <a:latin typeface="Papyrus" pitchFamily="66" charset="0"/>
              </a:rPr>
              <a:t>She possesses a brilliant academic mind</a:t>
            </a:r>
          </a:p>
          <a:p>
            <a:endParaRPr lang="en-US" dirty="0"/>
          </a:p>
        </p:txBody>
      </p:sp>
      <p:pic>
        <p:nvPicPr>
          <p:cNvPr id="11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523" y="1219200"/>
            <a:ext cx="3667954" cy="4906963"/>
          </a:xfrm>
        </p:spPr>
      </p:pic>
    </p:spTree>
    <p:extLst>
      <p:ext uri="{BB962C8B-B14F-4D97-AF65-F5344CB8AC3E}">
        <p14:creationId xmlns:p14="http://schemas.microsoft.com/office/powerpoint/2010/main" val="3415561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b="1" dirty="0">
                <a:latin typeface="Chiller" pitchFamily="82" charset="0"/>
              </a:rPr>
              <a:t>Hermione’s Accomplishments:</a:t>
            </a:r>
            <a:endParaRPr lang="en-US" sz="54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52400" y="1371600"/>
            <a:ext cx="4343400" cy="5334000"/>
          </a:xfrm>
        </p:spPr>
        <p:txBody>
          <a:bodyPr>
            <a:normAutofit fontScale="92500"/>
          </a:bodyPr>
          <a:lstStyle/>
          <a:p>
            <a:r>
              <a:rPr lang="en-US" sz="3200" b="1" dirty="0">
                <a:latin typeface="Chiller" pitchFamily="82" charset="0"/>
              </a:rPr>
              <a:t>Best student in Charms </a:t>
            </a:r>
            <a:r>
              <a:rPr lang="en-US" sz="3200" b="1" dirty="0" smtClean="0">
                <a:latin typeface="Chiller" pitchFamily="82" charset="0"/>
              </a:rPr>
              <a:t>class</a:t>
            </a:r>
            <a:endParaRPr lang="en-US" sz="3200" b="1" dirty="0">
              <a:latin typeface="Chiller" pitchFamily="82" charset="0"/>
            </a:endParaRPr>
          </a:p>
          <a:p>
            <a:r>
              <a:rPr lang="en-US" sz="3200" b="1" dirty="0">
                <a:latin typeface="Chiller" pitchFamily="82" charset="0"/>
              </a:rPr>
              <a:t>Best student in Arithmancy class</a:t>
            </a:r>
          </a:p>
          <a:p>
            <a:r>
              <a:rPr lang="en-US" sz="3200" b="1" dirty="0" smtClean="0">
                <a:latin typeface="Chiller" pitchFamily="82" charset="0"/>
              </a:rPr>
              <a:t>Highly </a:t>
            </a:r>
            <a:r>
              <a:rPr lang="en-US" sz="3200" b="1" dirty="0">
                <a:latin typeface="Chiller" pitchFamily="82" charset="0"/>
              </a:rPr>
              <a:t>skilled at non-verbal magic and incantations</a:t>
            </a:r>
          </a:p>
          <a:p>
            <a:r>
              <a:rPr lang="en-US" sz="3200" b="1" dirty="0" smtClean="0">
                <a:latin typeface="Chiller" pitchFamily="82" charset="0"/>
              </a:rPr>
              <a:t>She </a:t>
            </a:r>
            <a:r>
              <a:rPr lang="en-US" sz="3200" b="1" dirty="0">
                <a:latin typeface="Chiller" pitchFamily="82" charset="0"/>
              </a:rPr>
              <a:t>mastered Body-Bind curse, Impediment jinx, Stunning spell, Shield charms and Blasting curse</a:t>
            </a:r>
          </a:p>
          <a:p>
            <a:r>
              <a:rPr lang="en-US" sz="3200" b="1" dirty="0">
                <a:latin typeface="Chiller" pitchFamily="82" charset="0"/>
              </a:rPr>
              <a:t>Hermione was able to brew Polyjuice Potion, an advanced and difficult potion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343400" cy="5334000"/>
          </a:xfrm>
        </p:spPr>
        <p:txBody>
          <a:bodyPr>
            <a:normAutofit fontScale="92500"/>
          </a:bodyPr>
          <a:lstStyle/>
          <a:p>
            <a:r>
              <a:rPr lang="en-US" sz="3200" b="1" dirty="0">
                <a:latin typeface="Chiller" pitchFamily="82" charset="0"/>
              </a:rPr>
              <a:t>Hermione was able to brew Polyjuice Potion, an advanced and difficult </a:t>
            </a:r>
            <a:r>
              <a:rPr lang="en-US" sz="3200" b="1" dirty="0" smtClean="0">
                <a:latin typeface="Chiller" pitchFamily="82" charset="0"/>
              </a:rPr>
              <a:t>potion</a:t>
            </a:r>
          </a:p>
          <a:p>
            <a:r>
              <a:rPr lang="en-US" sz="3200" b="1" dirty="0" smtClean="0">
                <a:latin typeface="Chiller" pitchFamily="82" charset="0"/>
              </a:rPr>
              <a:t>Prefect </a:t>
            </a:r>
            <a:r>
              <a:rPr lang="en-US" sz="3200" b="1" dirty="0">
                <a:latin typeface="Chiller" pitchFamily="82" charset="0"/>
              </a:rPr>
              <a:t>of Gryffindor section</a:t>
            </a:r>
          </a:p>
          <a:p>
            <a:r>
              <a:rPr lang="en-US" sz="3200" b="1" dirty="0">
                <a:latin typeface="Chiller" pitchFamily="82" charset="0"/>
              </a:rPr>
              <a:t>S.P.E.W Founder</a:t>
            </a:r>
          </a:p>
          <a:p>
            <a:r>
              <a:rPr lang="en-US" sz="3200" b="1" dirty="0">
                <a:latin typeface="Chiller" pitchFamily="82" charset="0"/>
              </a:rPr>
              <a:t>S.P.E.W President</a:t>
            </a:r>
          </a:p>
          <a:p>
            <a:r>
              <a:rPr lang="en-US" sz="3200" b="1" dirty="0">
                <a:latin typeface="Chiller" pitchFamily="82" charset="0"/>
              </a:rPr>
              <a:t>Dumbledore’s Army co-founder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69531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60"/>
                            </p:stCondLst>
                            <p:childTnLst>
                              <p:par>
                                <p:cTn id="13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380"/>
                            </p:stCondLst>
                            <p:childTnLst>
                              <p:par>
                                <p:cTn id="19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20"/>
                            </p:stCondLst>
                            <p:childTnLst>
                              <p:par>
                                <p:cTn id="22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300"/>
                            </p:stCondLst>
                            <p:childTnLst>
                              <p:par>
                                <p:cTn id="2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80"/>
                            </p:stCondLst>
                            <p:childTnLst>
                              <p:par>
                                <p:cTn id="2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80"/>
                            </p:stCondLst>
                            <p:childTnLst>
                              <p:par>
                                <p:cTn id="3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840"/>
                            </p:stCondLst>
                            <p:childTnLst>
                              <p:par>
                                <p:cTn id="34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640"/>
                            </p:stCondLst>
                            <p:childTnLst>
                              <p:par>
                                <p:cTn id="37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342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0593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8000" b="1" dirty="0" smtClean="0">
                <a:latin typeface="Chiller" pitchFamily="82" charset="0"/>
              </a:rPr>
              <a:t>“Intelligence</a:t>
            </a:r>
            <a:r>
              <a:rPr lang="en-US" sz="4400" b="1" dirty="0" smtClean="0">
                <a:latin typeface="Chiller" pitchFamily="82" charset="0"/>
              </a:rPr>
              <a:t> </a:t>
            </a:r>
            <a:r>
              <a:rPr lang="en-US" sz="6000" b="1" dirty="0" smtClean="0">
                <a:latin typeface="Chiller" pitchFamily="82" charset="0"/>
              </a:rPr>
              <a:t>plus </a:t>
            </a:r>
            <a:r>
              <a:rPr lang="en-US" sz="8000" b="1" dirty="0" smtClean="0">
                <a:latin typeface="Chiller" pitchFamily="82" charset="0"/>
              </a:rPr>
              <a:t>character</a:t>
            </a:r>
            <a:r>
              <a:rPr lang="en-US" sz="4400" b="1" dirty="0" smtClean="0">
                <a:latin typeface="Chiller" pitchFamily="82" charset="0"/>
              </a:rPr>
              <a:t> </a:t>
            </a:r>
            <a:r>
              <a:rPr lang="en-US" sz="6000" b="1" dirty="0" smtClean="0">
                <a:latin typeface="Chiller" pitchFamily="82" charset="0"/>
              </a:rPr>
              <a:t>–</a:t>
            </a:r>
            <a:r>
              <a:rPr lang="en-US" sz="4400" b="1" dirty="0" smtClean="0">
                <a:latin typeface="Chiller" pitchFamily="82" charset="0"/>
              </a:rPr>
              <a:t> </a:t>
            </a:r>
            <a:r>
              <a:rPr lang="en-US" sz="6000" b="1" dirty="0" smtClean="0">
                <a:latin typeface="Chiller" pitchFamily="82" charset="0"/>
              </a:rPr>
              <a:t>that is</a:t>
            </a:r>
            <a:r>
              <a:rPr lang="en-US" sz="4400" b="1" dirty="0" smtClean="0">
                <a:latin typeface="Chiller" pitchFamily="82" charset="0"/>
              </a:rPr>
              <a:t> </a:t>
            </a:r>
            <a:r>
              <a:rPr lang="en-US" sz="8000" b="1" dirty="0" smtClean="0">
                <a:latin typeface="Chiller" pitchFamily="82" charset="0"/>
              </a:rPr>
              <a:t>the goal of true education.”</a:t>
            </a:r>
          </a:p>
          <a:p>
            <a:pPr marL="0" indent="0" algn="just">
              <a:buNone/>
            </a:pPr>
            <a:r>
              <a:rPr lang="en-US" sz="4400" b="1" dirty="0">
                <a:latin typeface="Chiller" pitchFamily="82" charset="0"/>
              </a:rPr>
              <a:t>		</a:t>
            </a:r>
            <a:r>
              <a:rPr lang="en-US" sz="4400" b="1" dirty="0" smtClean="0">
                <a:latin typeface="Chiller" pitchFamily="82" charset="0"/>
              </a:rPr>
              <a:t>	</a:t>
            </a:r>
            <a:r>
              <a:rPr lang="en-US" sz="5400" b="1" dirty="0" smtClean="0">
                <a:latin typeface="Chiller" pitchFamily="82" charset="0"/>
              </a:rPr>
              <a:t>Martin Luther King Jr</a:t>
            </a:r>
            <a:r>
              <a:rPr lang="en-US" sz="5400" b="1" dirty="0">
                <a:latin typeface="Chiller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481509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77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latin typeface="Chiller" pitchFamily="82" charset="0"/>
              </a:rPr>
              <a:t>CONGRATULATIONS</a:t>
            </a:r>
          </a:p>
          <a:p>
            <a:pPr marL="0" indent="0" algn="ctr">
              <a:buNone/>
            </a:pPr>
            <a:r>
              <a:rPr lang="en-US" sz="4800" b="1" dirty="0">
                <a:latin typeface="Chiller" pitchFamily="82" charset="0"/>
              </a:rPr>
              <a:t>t</a:t>
            </a:r>
            <a:r>
              <a:rPr lang="en-US" sz="4800" b="1" dirty="0" smtClean="0">
                <a:latin typeface="Chiller" pitchFamily="82" charset="0"/>
              </a:rPr>
              <a:t>o</a:t>
            </a:r>
          </a:p>
          <a:p>
            <a:pPr marL="0" indent="0" algn="ctr">
              <a:buNone/>
            </a:pPr>
            <a:r>
              <a:rPr lang="en-US" sz="8000" b="1" dirty="0" smtClean="0">
                <a:latin typeface="Chiller" pitchFamily="82" charset="0"/>
              </a:rPr>
              <a:t>Hermione Jean Granger</a:t>
            </a:r>
            <a:endParaRPr lang="en-US" b="1" dirty="0"/>
          </a:p>
          <a:p>
            <a:pPr marL="0" indent="0" algn="ctr">
              <a:buNone/>
            </a:pPr>
            <a:r>
              <a:rPr lang="en-US" sz="4000" b="1" dirty="0" smtClean="0">
                <a:latin typeface="Chiller" pitchFamily="82" charset="0"/>
              </a:rPr>
              <a:t>for being entitled as the student of the week and for sharing her knowledge to the class.</a:t>
            </a:r>
          </a:p>
          <a:p>
            <a:pPr marL="0" indent="0" algn="ctr">
              <a:buNone/>
            </a:pPr>
            <a:endParaRPr lang="en-US" sz="4000" b="1" dirty="0">
              <a:latin typeface="Chiller" pitchFamily="82" charset="0"/>
            </a:endParaRPr>
          </a:p>
          <a:p>
            <a:pPr marL="0" indent="0" algn="ctr">
              <a:buNone/>
            </a:pPr>
            <a:r>
              <a:rPr lang="en-US" sz="6000" b="1" dirty="0" smtClean="0">
                <a:latin typeface="Chiller" pitchFamily="82" charset="0"/>
              </a:rPr>
              <a:t>Keep up the good work!</a:t>
            </a:r>
            <a:endParaRPr lang="en-US" sz="6000" b="1" dirty="0">
              <a:latin typeface="Chiller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27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119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Real facts about Hermione Jean Granger</vt:lpstr>
      <vt:lpstr>Hermione’s Accomplishments:</vt:lpstr>
      <vt:lpstr>PowerPoint Presentation</vt:lpstr>
      <vt:lpstr>PowerPoint Presentation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Erickson Jeff L. Corias</dc:creator>
  <cp:lastModifiedBy>user</cp:lastModifiedBy>
  <cp:revision>14</cp:revision>
  <dcterms:created xsi:type="dcterms:W3CDTF">2012-09-26T00:56:31Z</dcterms:created>
  <dcterms:modified xsi:type="dcterms:W3CDTF">2012-10-02T00:46:51Z</dcterms:modified>
</cp:coreProperties>
</file>